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6F088-1F2B-44DD-9048-C89565FD05D2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0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1C036-E873-4351-8CEB-A716115DCF32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7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EC6C3-BAB3-41EE-92C3-98FF967F11EA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3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F845-B4D1-46B7-9332-A78BC3D60297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9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B3E6-E286-45AE-8D6B-C96220653798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1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3E10A-006E-40A6-A20E-FEF140142144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C7A0-ED65-4FAC-958E-3480B539830E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CEE8A-D13A-4C17-B328-3AB936E289DF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1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A957C-CFE3-4106-8F4A-DC7F95F4FB6E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8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04FC0-B58F-456F-AC39-EC61D8E04097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2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604E-0891-4412-ABF2-1D28B749582E}" type="slidenum">
              <a:rPr 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1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l-S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A7EEE-C631-485B-8FEB-13911E87A0AA}" type="slidenum">
              <a:rPr lang="sl-S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6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60575"/>
            <a:ext cx="7772400" cy="1539875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0033CC"/>
                </a:solidFill>
              </a:rPr>
              <a:t>Organski sistemi živali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2279650"/>
          </a:xfrm>
        </p:spPr>
        <p:txBody>
          <a:bodyPr/>
          <a:lstStyle/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NARAVOSLOVJE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7. razred</a:t>
            </a:r>
          </a:p>
          <a:p>
            <a:pPr eaLnBrk="1" hangingPunct="1"/>
            <a:r>
              <a:rPr lang="sl-SI" sz="3300" b="1" smtClean="0">
                <a:solidFill>
                  <a:srgbClr val="0033CC"/>
                </a:solidFill>
              </a:rPr>
              <a:t>         Pripravila: Andreja Geržina</a:t>
            </a:r>
          </a:p>
        </p:txBody>
      </p:sp>
      <p:pic>
        <p:nvPicPr>
          <p:cNvPr id="2052" name="Picture 4" descr="Sol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194945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 descr="ANd9GcSazmtoV2u6N9D2dEd2QjnzhYUK8nENUBPm51aHsJ1Xnex5FwT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289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11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PREBAVILA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Prebavilo omogoča živalim prehranjevanje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in izkoriščanje snovi iz hrane.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Zgrajeno je iz prebavne cevi,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po kateri potuje hrana 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nekaterih drugih organov,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ki pomagajo pri prebavi.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Pogosto se prebavila začnejo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z usti, preidejo v želodec in 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z="2800" smtClean="0"/>
              <a:t>končajo z zadnjikom.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sz="2800" smtClean="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09800"/>
            <a:ext cx="3338513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7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PREBAVILA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Korenonožci uporabljajo panožice tudi za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sprejemanje hrane.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Migetalkarji imajo ob ustecih migetalke, z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njimi vrtinčijo vodo, tok vode v usteca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prinese tudi delce hrane.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Spužve hrano dobijo s filtriranjem vode.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l-SI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Pri ožigalkarjih je ustna odprtina edina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l-SI" smtClean="0"/>
              <a:t>odprtina telesa.</a:t>
            </a:r>
            <a:endParaRPr lang="sl-SI" sz="1400" smtClean="0"/>
          </a:p>
        </p:txBody>
      </p:sp>
      <p:pic>
        <p:nvPicPr>
          <p:cNvPr id="4100" name="Picture 5" descr="ANd9GcSx5zjxyspdOzdIrrWtiEe7KbWPT4svWxzNEgTY8ZMFk_9GQy6b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76800"/>
            <a:ext cx="14605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7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l-SI">
              <a:solidFill>
                <a:srgbClr val="000000"/>
              </a:solidFill>
            </a:endParaRPr>
          </a:p>
        </p:txBody>
      </p:sp>
      <p:pic>
        <p:nvPicPr>
          <p:cNvPr id="4102" name="Picture 9" descr="200px-Paramec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200400"/>
            <a:ext cx="145097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2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PREBAVILA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l-SI" smtClean="0"/>
              <a:t>Kače imajo izredno gibljive čeljusti, zaradi </a:t>
            </a:r>
          </a:p>
          <a:p>
            <a:pPr eaLnBrk="1" hangingPunct="1">
              <a:buFontTx/>
              <a:buNone/>
            </a:pPr>
            <a:r>
              <a:rPr lang="sl-SI" smtClean="0"/>
              <a:t>katerih pogoltnejo plen, ki je nekajkrat širši </a:t>
            </a:r>
          </a:p>
          <a:p>
            <a:pPr eaLnBrk="1" hangingPunct="1">
              <a:buFontTx/>
              <a:buNone/>
            </a:pPr>
            <a:r>
              <a:rPr lang="sl-SI" smtClean="0"/>
              <a:t>od njihove glave. </a:t>
            </a:r>
          </a:p>
          <a:p>
            <a:pPr eaLnBrk="1" hangingPunct="1">
              <a:buFontTx/>
              <a:buNone/>
            </a:pPr>
            <a:endParaRPr lang="sl-SI" smtClean="0"/>
          </a:p>
        </p:txBody>
      </p:sp>
      <p:pic>
        <p:nvPicPr>
          <p:cNvPr id="5124" name="Picture 5" descr="ANd9GcTzwIdoBeYFxk0rldRsaP59T_aHr9Fsu8SrTlRPFVvLc3ByV0sT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ANd9GcScc5p9PHViKAjxV2NgpnOZtbVgliC60dr-_2c7OIawOdmcwviQ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2667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5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sl-SI" b="1" smtClean="0">
                <a:solidFill>
                  <a:srgbClr val="CC3300"/>
                </a:solidFill>
              </a:rPr>
              <a:t>PREBAVILA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z="2800" smtClean="0"/>
              <a:t>Prebavila so prilagojena hrani s katero se živali hranijo. </a:t>
            </a:r>
          </a:p>
          <a:p>
            <a:pPr eaLnBrk="1" hangingPunct="1">
              <a:buFontTx/>
              <a:buNone/>
            </a:pPr>
            <a:r>
              <a:rPr lang="sl-SI" sz="2800" smtClean="0"/>
              <a:t>Glede na vrsto hrane ločimo rastlinojedce, mesojedce in vsejedce. Mesojedci imajo ponavadi krajšo prebavno cev, rastlinojedci pa daljšo, saj je rastlinska hrana težje prebavljiva in manj hranljiva.</a:t>
            </a:r>
          </a:p>
          <a:p>
            <a:pPr eaLnBrk="1" hangingPunct="1">
              <a:buFontTx/>
              <a:buNone/>
            </a:pPr>
            <a:r>
              <a:rPr lang="sl-SI" sz="2800" smtClean="0"/>
              <a:t>Pri sesalcih lahko na osnovi zob določimo vrsto hrane, s katero se hranijo.</a:t>
            </a:r>
          </a:p>
          <a:p>
            <a:pPr eaLnBrk="1" hangingPunct="1"/>
            <a:endParaRPr lang="sl-SI" smtClean="0"/>
          </a:p>
        </p:txBody>
      </p:sp>
      <p:pic>
        <p:nvPicPr>
          <p:cNvPr id="6148" name="Picture 5" descr="li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8350"/>
            <a:ext cx="34290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0" y="6491288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b="1">
                <a:solidFill>
                  <a:srgbClr val="66FFFF"/>
                </a:solidFill>
              </a:rPr>
              <a:t>Zobovje lisice</a:t>
            </a:r>
          </a:p>
        </p:txBody>
      </p:sp>
      <p:pic>
        <p:nvPicPr>
          <p:cNvPr id="6150" name="Picture 8" descr="srnja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9938"/>
            <a:ext cx="3429000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1355725" y="4608513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l-SI" b="1">
                <a:solidFill>
                  <a:srgbClr val="66FFFF"/>
                </a:solidFill>
              </a:rPr>
              <a:t>Zobovje srnjaka</a:t>
            </a:r>
          </a:p>
        </p:txBody>
      </p:sp>
    </p:spTree>
    <p:extLst>
      <p:ext uri="{BB962C8B-B14F-4D97-AF65-F5344CB8AC3E}">
        <p14:creationId xmlns:p14="http://schemas.microsoft.com/office/powerpoint/2010/main" val="11447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3">
      <a:dk1>
        <a:srgbClr val="000000"/>
      </a:dk1>
      <a:lt1>
        <a:srgbClr val="66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3">
        <a:dk1>
          <a:srgbClr val="000000"/>
        </a:dk1>
        <a:lt1>
          <a:srgbClr val="66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8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Diaprojekcija na zaslonu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Privzeti načrt</vt:lpstr>
      <vt:lpstr>Organski sistemi živali</vt:lpstr>
      <vt:lpstr>PREBAVILA</vt:lpstr>
      <vt:lpstr>PREBAVILA</vt:lpstr>
      <vt:lpstr>PREBAVILA</vt:lpstr>
      <vt:lpstr>PREBAVILA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Organski sistemi živali</dc:title>
  <dc:creator>uporabnik</dc:creator>
  <cp:lastModifiedBy>uporabnik</cp:lastModifiedBy>
  <cp:revision>1</cp:revision>
  <dcterms:created xsi:type="dcterms:W3CDTF">2020-05-05T19:34:52Z</dcterms:created>
  <dcterms:modified xsi:type="dcterms:W3CDTF">2020-05-05T19:35:21Z</dcterms:modified>
</cp:coreProperties>
</file>