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0F051-0468-4B28-9052-09291D6BC5AC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2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04A0-2FA2-46AE-8D6F-529BC94DFC75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4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C8D6F-2071-464C-BCE2-4252EF9677FE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0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3809-4C45-4F51-8054-1FC3D191B98A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6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7096A-0E79-4D18-915D-7A7E4F7E13FC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0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1C1F5-2DE4-40B6-B7F6-4EE0C8A25816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9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27EE-7615-421E-97EF-9CD73743BA8E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1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8851-7F43-46CE-AE70-F2D5B64FEBB8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6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09E3-5243-4442-BA7E-2EAD8CAED419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1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18597-C467-43E4-8FAD-6201B96800BA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B5E9C-F95B-4A38-B226-D9DDF94D1F90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7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8EA6A0-3CBE-450B-AAC7-4A2118805169}" type="slidenum">
              <a:rPr 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9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60575"/>
            <a:ext cx="7772400" cy="1539875"/>
          </a:xfrm>
        </p:spPr>
        <p:txBody>
          <a:bodyPr/>
          <a:lstStyle/>
          <a:p>
            <a:pPr eaLnBrk="1" hangingPunct="1"/>
            <a:r>
              <a:rPr lang="sl-SI" b="1" smtClean="0">
                <a:solidFill>
                  <a:srgbClr val="0033CC"/>
                </a:solidFill>
              </a:rPr>
              <a:t>Organski sistemi živali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2279650"/>
          </a:xfrm>
        </p:spPr>
        <p:txBody>
          <a:bodyPr/>
          <a:lstStyle/>
          <a:p>
            <a:pPr eaLnBrk="1" hangingPunct="1"/>
            <a:r>
              <a:rPr lang="sl-SI" sz="3300" b="1" smtClean="0">
                <a:solidFill>
                  <a:srgbClr val="0033CC"/>
                </a:solidFill>
              </a:rPr>
              <a:t>NARAVOSLOVJE</a:t>
            </a:r>
          </a:p>
          <a:p>
            <a:pPr eaLnBrk="1" hangingPunct="1"/>
            <a:r>
              <a:rPr lang="sl-SI" sz="3300" b="1" smtClean="0">
                <a:solidFill>
                  <a:srgbClr val="0033CC"/>
                </a:solidFill>
              </a:rPr>
              <a:t>7. razred</a:t>
            </a:r>
          </a:p>
          <a:p>
            <a:pPr eaLnBrk="1" hangingPunct="1"/>
            <a:r>
              <a:rPr lang="sl-SI" sz="3300" b="1" smtClean="0">
                <a:solidFill>
                  <a:srgbClr val="0033CC"/>
                </a:solidFill>
              </a:rPr>
              <a:t>         Pripravila: Andreja Geržina</a:t>
            </a:r>
          </a:p>
        </p:txBody>
      </p:sp>
      <p:pic>
        <p:nvPicPr>
          <p:cNvPr id="2052" name="Picture 4" descr="Sola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194945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 descr="ANd9GcSazmtoV2u6N9D2dEd2QjnzhYUK8nENUBPm51aHsJ1Xnex5FwT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2895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0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sl-SI" b="1" smtClean="0">
                <a:solidFill>
                  <a:srgbClr val="CC3300"/>
                </a:solidFill>
              </a:rPr>
              <a:t>OBTOČILA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sz="2800" smtClean="0"/>
              <a:t>Vse celice v organizmu morajo stalno dobivati hranila in kisik, kar organizmom omogočajo obtočila.</a:t>
            </a:r>
          </a:p>
          <a:p>
            <a:pPr eaLnBrk="1" hangingPunct="1">
              <a:buFontTx/>
              <a:buNone/>
            </a:pPr>
            <a:endParaRPr lang="sl-SI" sz="1400" smtClean="0"/>
          </a:p>
          <a:p>
            <a:pPr eaLnBrk="1" hangingPunct="1">
              <a:buFontTx/>
              <a:buNone/>
            </a:pPr>
            <a:r>
              <a:rPr lang="sl-SI" sz="2800" smtClean="0"/>
              <a:t>Kratke razdalje lahko delci prepotujejo sami (enoceličarji, črvi, ožigalkarji).</a:t>
            </a:r>
          </a:p>
          <a:p>
            <a:pPr eaLnBrk="1" hangingPunct="1">
              <a:buFontTx/>
              <a:buNone/>
            </a:pPr>
            <a:endParaRPr lang="sl-SI" sz="2000" smtClean="0"/>
          </a:p>
          <a:p>
            <a:pPr eaLnBrk="1" hangingPunct="1">
              <a:buFontTx/>
              <a:buNone/>
            </a:pPr>
            <a:r>
              <a:rPr lang="sl-SI" sz="2800" smtClean="0"/>
              <a:t>Pri višje razvitih živalih, pa predstavljajo obtočila krvožilni sistem. Pri tem ima kri nalogo prenašanja hranil, odpadnih snovi in plinov.</a:t>
            </a:r>
          </a:p>
        </p:txBody>
      </p:sp>
      <p:pic>
        <p:nvPicPr>
          <p:cNvPr id="11268" name="Picture 8" descr="ANd9GcScX5g6Xtk1y0VrRHjPR2hZQ3DOch9xbf9E_Pzv5TGDbBNt7yeHZ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1000"/>
            <a:ext cx="11557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0" descr="ANd9GcSRp3BZRm3501vHY4cpWEwm_A7HJV9E1Zq9K5lECLocd7cwipIns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724400"/>
            <a:ext cx="1176338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04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sl-SI" b="1" smtClean="0">
                <a:solidFill>
                  <a:srgbClr val="CC3300"/>
                </a:solidFill>
              </a:rPr>
              <a:t>OBTOČILA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sz="2800" smtClean="0"/>
              <a:t>Kri mora po ožilju ves čas krožiti, zato potrebujejo organizmi posebne črpalke.</a:t>
            </a:r>
          </a:p>
          <a:p>
            <a:pPr eaLnBrk="1" hangingPunct="1">
              <a:buFontTx/>
              <a:buNone/>
            </a:pPr>
            <a:r>
              <a:rPr lang="sl-SI" sz="2800" smtClean="0"/>
              <a:t>Pri višjih organizmih predstavlja takšno črpalko srce. Pri nevretenčarjih predstavljajo črpalko le deli žil s sposobnostjo utripanja.</a:t>
            </a:r>
          </a:p>
        </p:txBody>
      </p:sp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41148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39306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l-SI" sz="2400">
                <a:solidFill>
                  <a:srgbClr val="000000"/>
                </a:solidFill>
              </a:rPr>
              <a:t>Členonožci in mehkužci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l-SI" sz="2400">
                <a:solidFill>
                  <a:srgbClr val="000000"/>
                </a:solidFill>
              </a:rPr>
              <a:t>imajo odprt krvožilni sistem,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l-SI" sz="2400">
                <a:solidFill>
                  <a:srgbClr val="000000"/>
                </a:solidFill>
              </a:rPr>
              <a:t>glavonožci, kolobarniki in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l-SI" sz="2400">
                <a:solidFill>
                  <a:srgbClr val="000000"/>
                </a:solidFill>
              </a:rPr>
              <a:t>vretenčarji pa imajo zaprt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l-SI" sz="2400">
                <a:solidFill>
                  <a:srgbClr val="000000"/>
                </a:solidFill>
              </a:rPr>
              <a:t>(sklenjen) krvožilni sistem.</a:t>
            </a:r>
          </a:p>
        </p:txBody>
      </p:sp>
    </p:spTree>
    <p:extLst>
      <p:ext uri="{BB962C8B-B14F-4D97-AF65-F5344CB8AC3E}">
        <p14:creationId xmlns:p14="http://schemas.microsoft.com/office/powerpoint/2010/main" val="28663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3">
      <a:dk1>
        <a:srgbClr val="000000"/>
      </a:dk1>
      <a:lt1>
        <a:srgbClr val="66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B8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3">
        <a:dk1>
          <a:srgbClr val="000000"/>
        </a:dk1>
        <a:lt1>
          <a:srgbClr val="66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8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Diaprojekcija na zaslonu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Privzeti načrt</vt:lpstr>
      <vt:lpstr>Organski sistemi živali</vt:lpstr>
      <vt:lpstr>OBTOČILA</vt:lpstr>
      <vt:lpstr>OBTOČILA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Organski sistemi živali</dc:title>
  <dc:creator>uporabnik</dc:creator>
  <cp:lastModifiedBy>uporabnik</cp:lastModifiedBy>
  <cp:revision>1</cp:revision>
  <dcterms:created xsi:type="dcterms:W3CDTF">2020-05-19T15:18:34Z</dcterms:created>
  <dcterms:modified xsi:type="dcterms:W3CDTF">2020-05-19T15:18:51Z</dcterms:modified>
</cp:coreProperties>
</file>