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Uredite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9F9BD7-9EA7-4BCE-B66D-EDD22A6C731F}"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322975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0F5C95-9B30-4D12-87DC-D4B4C1B8C13F}"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290013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F5CBDF-6BDA-40E2-90BB-D7FE2951D364}"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73610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5E7DDC-D9EA-44DD-A966-4F972BDE766F}"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2335289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Uredite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A6CEF7-CAD8-458B-B469-3FD134F6A08D}"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257064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FF25FD-5994-4F71-832B-7AC90B165BF1}"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408977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D07A3CF-F805-4E0C-A8D9-3DE18CCC3FE7}"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244185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2B4E95-FC3C-430F-A156-0B805EC9D2FA}"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1320322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730294-E1B5-454E-95CC-11162746203D}"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1964872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3C95C11-2EBC-40C9-BF43-1A6FCD495C90}"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393351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sl-SI">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sl-SI">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6B7F99-B439-42B6-B805-3BF951CD4691}" type="slidenum">
              <a:rPr lang="sl-SI">
                <a:solidFill>
                  <a:srgbClr val="000000"/>
                </a:solidFill>
              </a:rPr>
              <a:pPr>
                <a:defRPr/>
              </a:pPr>
              <a:t>‹#›</a:t>
            </a:fld>
            <a:endParaRPr lang="sl-SI">
              <a:solidFill>
                <a:srgbClr val="000000"/>
              </a:solidFill>
            </a:endParaRPr>
          </a:p>
        </p:txBody>
      </p:sp>
    </p:spTree>
    <p:extLst>
      <p:ext uri="{BB962C8B-B14F-4D97-AF65-F5344CB8AC3E}">
        <p14:creationId xmlns:p14="http://schemas.microsoft.com/office/powerpoint/2010/main" val="1514359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smtClean="0"/>
              <a:t>Kliknite, če želite urediti slog naslova matrice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sl-SI">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sl-SI">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312E064C-4FCE-4459-BEFB-A6835E70085A}" type="slidenum">
              <a:rPr lang="sl-SI">
                <a:solidFill>
                  <a:srgbClr val="000000"/>
                </a:solidFill>
              </a:rPr>
              <a:pPr fontAlgn="base">
                <a:spcBef>
                  <a:spcPct val="0"/>
                </a:spcBef>
                <a:spcAft>
                  <a:spcPct val="0"/>
                </a:spcAft>
                <a:defRPr/>
              </a:pPr>
              <a:t>‹#›</a:t>
            </a:fld>
            <a:endParaRPr lang="sl-SI">
              <a:solidFill>
                <a:srgbClr val="000000"/>
              </a:solidFill>
            </a:endParaRPr>
          </a:p>
        </p:txBody>
      </p:sp>
    </p:spTree>
    <p:extLst>
      <p:ext uri="{BB962C8B-B14F-4D97-AF65-F5344CB8AC3E}">
        <p14:creationId xmlns:p14="http://schemas.microsoft.com/office/powerpoint/2010/main" val="4264496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060575"/>
            <a:ext cx="7772400" cy="1539875"/>
          </a:xfrm>
        </p:spPr>
        <p:txBody>
          <a:bodyPr/>
          <a:lstStyle/>
          <a:p>
            <a:pPr eaLnBrk="1" hangingPunct="1"/>
            <a:r>
              <a:rPr lang="sl-SI" b="1" smtClean="0">
                <a:solidFill>
                  <a:srgbClr val="0033CC"/>
                </a:solidFill>
              </a:rPr>
              <a:t>Organski sistemi živali</a:t>
            </a:r>
          </a:p>
        </p:txBody>
      </p:sp>
      <p:sp>
        <p:nvSpPr>
          <p:cNvPr id="2051" name="Rectangle 3"/>
          <p:cNvSpPr>
            <a:spLocks noGrp="1" noChangeArrowheads="1"/>
          </p:cNvSpPr>
          <p:nvPr>
            <p:ph type="subTitle" idx="1"/>
          </p:nvPr>
        </p:nvSpPr>
        <p:spPr>
          <a:xfrm>
            <a:off x="971550" y="3886200"/>
            <a:ext cx="6800850" cy="2279650"/>
          </a:xfrm>
        </p:spPr>
        <p:txBody>
          <a:bodyPr/>
          <a:lstStyle/>
          <a:p>
            <a:pPr eaLnBrk="1" hangingPunct="1"/>
            <a:r>
              <a:rPr lang="sl-SI" sz="3300" b="1" smtClean="0">
                <a:solidFill>
                  <a:srgbClr val="0033CC"/>
                </a:solidFill>
              </a:rPr>
              <a:t>NARAVOSLOVJE</a:t>
            </a:r>
          </a:p>
          <a:p>
            <a:pPr eaLnBrk="1" hangingPunct="1"/>
            <a:r>
              <a:rPr lang="sl-SI" sz="3300" b="1" smtClean="0">
                <a:solidFill>
                  <a:srgbClr val="0033CC"/>
                </a:solidFill>
              </a:rPr>
              <a:t>7. razred</a:t>
            </a:r>
          </a:p>
          <a:p>
            <a:pPr eaLnBrk="1" hangingPunct="1"/>
            <a:r>
              <a:rPr lang="sl-SI" sz="3300" b="1" smtClean="0">
                <a:solidFill>
                  <a:srgbClr val="0033CC"/>
                </a:solidFill>
              </a:rPr>
              <a:t>         Pripravila: Andreja Geržina</a:t>
            </a:r>
          </a:p>
        </p:txBody>
      </p:sp>
      <p:pic>
        <p:nvPicPr>
          <p:cNvPr id="2052" name="Picture 4" descr="Sola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260350"/>
            <a:ext cx="1949450"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9" descr="ANd9GcSazmtoV2u6N9D2dEd2QjnzhYUK8nENUBPm51aHsJ1Xnex5FwT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04800"/>
            <a:ext cx="2895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6860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0"/>
            <a:ext cx="8229600" cy="1143000"/>
          </a:xfrm>
        </p:spPr>
        <p:txBody>
          <a:bodyPr/>
          <a:lstStyle/>
          <a:p>
            <a:pPr eaLnBrk="1" hangingPunct="1"/>
            <a:r>
              <a:rPr lang="sl-SI" b="1" smtClean="0">
                <a:solidFill>
                  <a:srgbClr val="CC3300"/>
                </a:solidFill>
              </a:rPr>
              <a:t>IZLOČALA</a:t>
            </a:r>
          </a:p>
        </p:txBody>
      </p:sp>
      <p:sp>
        <p:nvSpPr>
          <p:cNvPr id="8195" name="Rectangle 3"/>
          <p:cNvSpPr>
            <a:spLocks noGrp="1" noChangeArrowheads="1"/>
          </p:cNvSpPr>
          <p:nvPr>
            <p:ph type="body" idx="1"/>
          </p:nvPr>
        </p:nvSpPr>
        <p:spPr>
          <a:xfrm>
            <a:off x="457200" y="1295400"/>
            <a:ext cx="8229600" cy="5257800"/>
          </a:xfrm>
        </p:spPr>
        <p:txBody>
          <a:bodyPr/>
          <a:lstStyle/>
          <a:p>
            <a:pPr eaLnBrk="1" hangingPunct="1">
              <a:buFontTx/>
              <a:buNone/>
            </a:pPr>
            <a:r>
              <a:rPr lang="sl-SI" sz="2800" smtClean="0"/>
              <a:t>Organizem snovi, ki so nevarne za njegovo telo izloči v okolje.</a:t>
            </a:r>
          </a:p>
          <a:p>
            <a:pPr eaLnBrk="1" hangingPunct="1">
              <a:buFontTx/>
              <a:buNone/>
            </a:pPr>
            <a:r>
              <a:rPr lang="sl-SI" sz="2800" smtClean="0"/>
              <a:t>Ostanki hrane zapustijo telo kot iztrebki, snovi, ki so raztopljene v krvi pa se izločijo skozi izločala.</a:t>
            </a:r>
          </a:p>
          <a:p>
            <a:pPr eaLnBrk="1" hangingPunct="1">
              <a:buFontTx/>
              <a:buNone/>
            </a:pPr>
            <a:endParaRPr lang="sl-SI" sz="1800" smtClean="0"/>
          </a:p>
          <a:p>
            <a:pPr eaLnBrk="1" hangingPunct="1">
              <a:buFontTx/>
              <a:buChar char="-"/>
            </a:pPr>
            <a:r>
              <a:rPr lang="sl-SI" sz="2800" smtClean="0"/>
              <a:t>Celična membrana - enocelični organizmi. </a:t>
            </a:r>
          </a:p>
          <a:p>
            <a:pPr eaLnBrk="1" hangingPunct="1">
              <a:buFontTx/>
              <a:buChar char="-"/>
            </a:pPr>
            <a:r>
              <a:rPr lang="sl-SI" sz="2800" smtClean="0"/>
              <a:t>Škrge – ribe (nimajo težav </a:t>
            </a:r>
          </a:p>
          <a:p>
            <a:pPr eaLnBrk="1" hangingPunct="1">
              <a:buFontTx/>
              <a:buNone/>
            </a:pPr>
            <a:r>
              <a:rPr lang="sl-SI" sz="2800" smtClean="0"/>
              <a:t>     z nadomeščanjem vode).</a:t>
            </a:r>
          </a:p>
          <a:p>
            <a:pPr eaLnBrk="1" hangingPunct="1">
              <a:buFontTx/>
              <a:buNone/>
            </a:pPr>
            <a:endParaRPr lang="sl-SI" sz="2800" smtClean="0"/>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130675"/>
            <a:ext cx="3638550" cy="253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0381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143000"/>
          </a:xfrm>
        </p:spPr>
        <p:txBody>
          <a:bodyPr/>
          <a:lstStyle/>
          <a:p>
            <a:pPr eaLnBrk="1" hangingPunct="1"/>
            <a:r>
              <a:rPr lang="sl-SI" b="1" smtClean="0">
                <a:solidFill>
                  <a:srgbClr val="CC3300"/>
                </a:solidFill>
              </a:rPr>
              <a:t>IZLOČALA</a:t>
            </a:r>
          </a:p>
        </p:txBody>
      </p:sp>
      <p:sp>
        <p:nvSpPr>
          <p:cNvPr id="9219" name="Rectangle 3"/>
          <p:cNvSpPr>
            <a:spLocks noGrp="1" noChangeArrowheads="1"/>
          </p:cNvSpPr>
          <p:nvPr>
            <p:ph type="body" idx="1"/>
          </p:nvPr>
        </p:nvSpPr>
        <p:spPr>
          <a:xfrm>
            <a:off x="457200" y="1295400"/>
            <a:ext cx="8229600" cy="5334000"/>
          </a:xfrm>
        </p:spPr>
        <p:txBody>
          <a:bodyPr/>
          <a:lstStyle/>
          <a:p>
            <a:pPr eaLnBrk="1" hangingPunct="1">
              <a:buFontTx/>
              <a:buChar char="-"/>
            </a:pPr>
            <a:r>
              <a:rPr lang="sl-SI" sz="2800" smtClean="0"/>
              <a:t>Kopenske živali imajo izločala, ki omogočajo čim manjše izgube vode.</a:t>
            </a:r>
          </a:p>
          <a:p>
            <a:pPr eaLnBrk="1" hangingPunct="1">
              <a:buFontTx/>
              <a:buChar char="-"/>
            </a:pPr>
            <a:r>
              <a:rPr lang="sl-SI" sz="2800" smtClean="0"/>
              <a:t>Malpighijeve cevke – žuželke </a:t>
            </a:r>
          </a:p>
          <a:p>
            <a:pPr eaLnBrk="1" hangingPunct="1">
              <a:buFontTx/>
              <a:buNone/>
            </a:pPr>
            <a:r>
              <a:rPr lang="sl-SI" sz="2800" smtClean="0"/>
              <a:t>    (topne snovi v cevkah </a:t>
            </a:r>
          </a:p>
          <a:p>
            <a:pPr eaLnBrk="1" hangingPunct="1">
              <a:buFontTx/>
              <a:buNone/>
            </a:pPr>
            <a:r>
              <a:rPr lang="sl-SI" sz="2800" smtClean="0"/>
              <a:t>      kristalizirajo in jih izločijo </a:t>
            </a:r>
          </a:p>
          <a:p>
            <a:pPr eaLnBrk="1" hangingPunct="1">
              <a:buFontTx/>
              <a:buNone/>
            </a:pPr>
            <a:r>
              <a:rPr lang="sl-SI" sz="2800" smtClean="0"/>
              <a:t>      skupaj z iztrebki skozi črevo).</a:t>
            </a:r>
          </a:p>
          <a:p>
            <a:pPr eaLnBrk="1" hangingPunct="1">
              <a:buFontTx/>
              <a:buNone/>
            </a:pPr>
            <a:r>
              <a:rPr lang="sl-SI" sz="2800" smtClean="0"/>
              <a:t>-  Ledvice - vretenčarji</a:t>
            </a:r>
          </a:p>
          <a:p>
            <a:pPr eaLnBrk="1" hangingPunct="1">
              <a:buFontTx/>
              <a:buNone/>
            </a:pPr>
            <a:endParaRPr lang="sl-SI" sz="2800" smtClean="0"/>
          </a:p>
          <a:p>
            <a:pPr eaLnBrk="1" hangingPunct="1">
              <a:buFontTx/>
              <a:buChar char="-"/>
            </a:pPr>
            <a:endParaRPr lang="sl-SI" sz="2800" smtClean="0"/>
          </a:p>
          <a:p>
            <a:pPr eaLnBrk="1" hangingPunct="1">
              <a:buFontTx/>
              <a:buChar char="-"/>
            </a:pPr>
            <a:endParaRPr lang="sl-SI" sz="2800" smtClean="0"/>
          </a:p>
          <a:p>
            <a:pPr eaLnBrk="1" hangingPunct="1">
              <a:buFontTx/>
              <a:buChar char="-"/>
            </a:pPr>
            <a:endParaRPr lang="sl-SI" sz="2800" smtClean="0"/>
          </a:p>
          <a:p>
            <a:pPr eaLnBrk="1" hangingPunct="1">
              <a:buFontTx/>
              <a:buChar char="-"/>
            </a:pPr>
            <a:endParaRPr lang="sl-SI" sz="2800" smtClean="0"/>
          </a:p>
          <a:p>
            <a:pPr eaLnBrk="1" hangingPunct="1">
              <a:buFontTx/>
              <a:buChar char="-"/>
            </a:pPr>
            <a:endParaRPr lang="sl-SI" sz="2800" smtClean="0"/>
          </a:p>
          <a:p>
            <a:pPr eaLnBrk="1" hangingPunct="1"/>
            <a:endParaRPr lang="sl-SI" smtClean="0"/>
          </a:p>
        </p:txBody>
      </p:sp>
      <p:pic>
        <p:nvPicPr>
          <p:cNvPr id="92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286000"/>
            <a:ext cx="3276600" cy="185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4470400"/>
            <a:ext cx="2743200" cy="221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81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sl-SI" b="1" smtClean="0">
                <a:solidFill>
                  <a:srgbClr val="CC3300"/>
                </a:solidFill>
              </a:rPr>
              <a:t>IZLOČALA</a:t>
            </a:r>
          </a:p>
        </p:txBody>
      </p:sp>
      <p:sp>
        <p:nvSpPr>
          <p:cNvPr id="10243" name="Rectangle 3"/>
          <p:cNvSpPr>
            <a:spLocks noGrp="1" noChangeArrowheads="1"/>
          </p:cNvSpPr>
          <p:nvPr>
            <p:ph type="body" idx="1"/>
          </p:nvPr>
        </p:nvSpPr>
        <p:spPr/>
        <p:txBody>
          <a:bodyPr/>
          <a:lstStyle/>
          <a:p>
            <a:pPr eaLnBrk="1" hangingPunct="1">
              <a:buFontTx/>
              <a:buNone/>
            </a:pPr>
            <a:r>
              <a:rPr lang="sl-SI" sz="2800" b="1" smtClean="0"/>
              <a:t>   Kloaka</a:t>
            </a:r>
            <a:r>
              <a:rPr lang="sl-SI" sz="2800" smtClean="0"/>
              <a:t> ali </a:t>
            </a:r>
            <a:r>
              <a:rPr lang="sl-SI" sz="2800" b="1" smtClean="0"/>
              <a:t>stok</a:t>
            </a:r>
            <a:r>
              <a:rPr lang="sl-SI" sz="2800" smtClean="0"/>
              <a:t> je neke vrste zadnjična odprtina ki jo imajo nekatere ribe, dvoživke, ptice in plazilci (razen želv) ter stokovci (kljunaš, kljunat ježek). Žival iz nje izloča urin ter iztrebke (fekalije) prav tako pa uporablja to odprtino pri oplojevanju in parjenju. Sesalci in večina rib ima izvodila za fekalije vsaj delno ločena od izvodil za spermo oz. oplojevalno tekočino, medtem ko imajo zgoraj naštete živali odprtino skupno. </a:t>
            </a:r>
          </a:p>
        </p:txBody>
      </p:sp>
      <p:pic>
        <p:nvPicPr>
          <p:cNvPr id="10244" name="Picture 5" descr="ANd9GcQYX9kR29_GF6DRXv4IuceR_D7QlVjUNfL8ubAuPw8X7Vk-E2x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0"/>
            <a:ext cx="1524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0882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ivzeti načrt">
  <a:themeElements>
    <a:clrScheme name="Privzeti načrt 13">
      <a:dk1>
        <a:srgbClr val="000000"/>
      </a:dk1>
      <a:lt1>
        <a:srgbClr val="66FFFF"/>
      </a:lt1>
      <a:dk2>
        <a:srgbClr val="000000"/>
      </a:dk2>
      <a:lt2>
        <a:srgbClr val="808080"/>
      </a:lt2>
      <a:accent1>
        <a:srgbClr val="BBE0E3"/>
      </a:accent1>
      <a:accent2>
        <a:srgbClr val="333399"/>
      </a:accent2>
      <a:accent3>
        <a:srgbClr val="B8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Arial"/>
      </a:majorFont>
      <a:minorFont>
        <a:latin typeface="Arial"/>
        <a:ea typeface=""/>
        <a:cs typeface="Arial"/>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ivzeti načrt 13">
        <a:dk1>
          <a:srgbClr val="000000"/>
        </a:dk1>
        <a:lt1>
          <a:srgbClr val="66FFFF"/>
        </a:lt1>
        <a:dk2>
          <a:srgbClr val="000000"/>
        </a:dk2>
        <a:lt2>
          <a:srgbClr val="808080"/>
        </a:lt2>
        <a:accent1>
          <a:srgbClr val="BBE0E3"/>
        </a:accent1>
        <a:accent2>
          <a:srgbClr val="333399"/>
        </a:accent2>
        <a:accent3>
          <a:srgbClr val="B8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185</Words>
  <Application>Microsoft Office PowerPoint</Application>
  <PresentationFormat>Diaprojekcija na zaslonu (4:3)</PresentationFormat>
  <Paragraphs>25</Paragraphs>
  <Slides>4</Slides>
  <Notes>0</Notes>
  <HiddenSlides>0</HiddenSlides>
  <MMClips>0</MMClips>
  <ScaleCrop>false</ScaleCrop>
  <HeadingPairs>
    <vt:vector size="4" baseType="variant">
      <vt:variant>
        <vt:lpstr>Tema</vt:lpstr>
      </vt:variant>
      <vt:variant>
        <vt:i4>1</vt:i4>
      </vt:variant>
      <vt:variant>
        <vt:lpstr>Naslovi diapozitivov</vt:lpstr>
      </vt:variant>
      <vt:variant>
        <vt:i4>4</vt:i4>
      </vt:variant>
    </vt:vector>
  </HeadingPairs>
  <TitlesOfParts>
    <vt:vector size="5" baseType="lpstr">
      <vt:lpstr>Privzeti načrt</vt:lpstr>
      <vt:lpstr>Organski sistemi živali</vt:lpstr>
      <vt:lpstr>IZLOČALA</vt:lpstr>
      <vt:lpstr>IZLOČALA</vt:lpstr>
      <vt:lpstr>IZLOČALA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Organski sistemi živali</dc:title>
  <dc:creator>uporabnik</dc:creator>
  <cp:lastModifiedBy>uporabnik</cp:lastModifiedBy>
  <cp:revision>1</cp:revision>
  <dcterms:created xsi:type="dcterms:W3CDTF">2020-05-11T10:49:42Z</dcterms:created>
  <dcterms:modified xsi:type="dcterms:W3CDTF">2020-05-11T10:50:03Z</dcterms:modified>
</cp:coreProperties>
</file>