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F9BD7-9EA7-4BCE-B66D-EDD22A6C731F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9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F5C95-9B30-4D12-87DC-D4B4C1B8C13F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5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5CBDF-6BDA-40E2-90BB-D7FE2951D364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3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E7DDC-D9EA-44DD-A966-4F972BDE766F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88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6CEF7-CAD8-458B-B469-3FD134F6A08D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5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F25FD-5994-4F71-832B-7AC90B165BF1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7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7A3CF-F805-4E0C-A8D9-3DE18CCC3FE7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21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B4E95-FC3C-430F-A156-0B805EC9D2FA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95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30294-E1B5-454E-95CC-11162746203D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0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95C11-2EBC-40C9-BF43-1A6FCD495C90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7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B7F99-B439-42B6-B805-3BF951CD4691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2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E064C-4FCE-4459-BEFB-A6835E70085A}" type="slidenum">
              <a:rPr 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9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60575"/>
            <a:ext cx="7772400" cy="1539875"/>
          </a:xfrm>
        </p:spPr>
        <p:txBody>
          <a:bodyPr/>
          <a:lstStyle/>
          <a:p>
            <a:pPr eaLnBrk="1" hangingPunct="1"/>
            <a:r>
              <a:rPr lang="sl-SI" b="1" smtClean="0">
                <a:solidFill>
                  <a:srgbClr val="0033CC"/>
                </a:solidFill>
              </a:rPr>
              <a:t>Organski sistemi živali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2279650"/>
          </a:xfrm>
        </p:spPr>
        <p:txBody>
          <a:bodyPr/>
          <a:lstStyle/>
          <a:p>
            <a:pPr eaLnBrk="1" hangingPunct="1"/>
            <a:r>
              <a:rPr lang="sl-SI" sz="3300" b="1" smtClean="0">
                <a:solidFill>
                  <a:srgbClr val="0033CC"/>
                </a:solidFill>
              </a:rPr>
              <a:t>NARAVOSLOVJE</a:t>
            </a:r>
          </a:p>
          <a:p>
            <a:pPr eaLnBrk="1" hangingPunct="1"/>
            <a:r>
              <a:rPr lang="sl-SI" sz="3300" b="1" smtClean="0">
                <a:solidFill>
                  <a:srgbClr val="0033CC"/>
                </a:solidFill>
              </a:rPr>
              <a:t>7. razred</a:t>
            </a:r>
          </a:p>
          <a:p>
            <a:pPr eaLnBrk="1" hangingPunct="1"/>
            <a:r>
              <a:rPr lang="sl-SI" sz="3300" b="1" smtClean="0">
                <a:solidFill>
                  <a:srgbClr val="0033CC"/>
                </a:solidFill>
              </a:rPr>
              <a:t>         Pripravila: Andreja Geržina</a:t>
            </a:r>
          </a:p>
        </p:txBody>
      </p:sp>
      <p:pic>
        <p:nvPicPr>
          <p:cNvPr id="2052" name="Picture 4" descr="Sola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194945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9" descr="ANd9GcSazmtoV2u6N9D2dEd2QjnzhYUK8nENUBPm51aHsJ1Xnex5FwT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2895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1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sl-SI" b="1" smtClean="0">
                <a:solidFill>
                  <a:srgbClr val="CC3300"/>
                </a:solidFill>
              </a:rPr>
              <a:t>DIHALA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z="2400" smtClean="0"/>
              <a:t>Skozi dihala v telo organizmov vstopa kisik, ki ga potrebujejo pri celičnem dihanju.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z="2400" smtClean="0"/>
              <a:t>S kisikom obogaten zrak ali voda vstopa v telo preko posebnih organov oz. dihalnih poti, ki se nato v dihalih absorbira (“vsrka”) v telesno tekočino (kri ali limfa).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sz="120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sz="2400" smtClean="0"/>
              <a:t>celična membrana – enoceličarji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sz="2400" smtClean="0"/>
              <a:t>spužve kisik sprejemajo iz vode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sz="2400" smtClean="0"/>
              <a:t>povrhnjica – gliste in ožigalkarji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sz="2400" smtClean="0"/>
              <a:t>kolobarniki dihajo s kožo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sz="2400" smtClean="0"/>
              <a:t>škrge – vodne živali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sz="2400" smtClean="0"/>
              <a:t>cevaste zračnice – žuželke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sz="2400" smtClean="0"/>
              <a:t>cevaste in predalaste vzdušnice - pajkovci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sz="2400" smtClean="0"/>
              <a:t>pljuča – kopenski vretenčarji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sl-SI" sz="2400" smtClean="0"/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124200"/>
            <a:ext cx="1981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66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3">
      <a:dk1>
        <a:srgbClr val="000000"/>
      </a:dk1>
      <a:lt1>
        <a:srgbClr val="66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B8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3">
        <a:dk1>
          <a:srgbClr val="000000"/>
        </a:dk1>
        <a:lt1>
          <a:srgbClr val="66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8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Diaprojekcija na zaslonu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Privzeti načrt</vt:lpstr>
      <vt:lpstr>Organski sistemi živali</vt:lpstr>
      <vt:lpstr>DIHALA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Organski sistemi živali</dc:title>
  <dc:creator>uporabnik</dc:creator>
  <cp:lastModifiedBy>uporabnik</cp:lastModifiedBy>
  <cp:revision>1</cp:revision>
  <dcterms:created xsi:type="dcterms:W3CDTF">2020-05-11T10:25:45Z</dcterms:created>
  <dcterms:modified xsi:type="dcterms:W3CDTF">2020-05-11T10:26:06Z</dcterms:modified>
</cp:coreProperties>
</file>