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9E91-3C28-4238-986A-E7B2CE5D70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33620C2-C594-4F45-9241-EB8F89F8D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597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9E91-3C28-4238-986A-E7B2CE5D70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3620C2-C594-4F45-9241-EB8F89F8D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93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9E91-3C28-4238-986A-E7B2CE5D70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3620C2-C594-4F45-9241-EB8F89F8DBFE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341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9E91-3C28-4238-986A-E7B2CE5D70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3620C2-C594-4F45-9241-EB8F89F8D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4382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9E91-3C28-4238-986A-E7B2CE5D70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3620C2-C594-4F45-9241-EB8F89F8DBFE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014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9E91-3C28-4238-986A-E7B2CE5D70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3620C2-C594-4F45-9241-EB8F89F8D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0726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9E91-3C28-4238-986A-E7B2CE5D70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0C2-C594-4F45-9241-EB8F89F8D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3309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9E91-3C28-4238-986A-E7B2CE5D70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0C2-C594-4F45-9241-EB8F89F8D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270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9E91-3C28-4238-986A-E7B2CE5D70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0C2-C594-4F45-9241-EB8F89F8D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086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9E91-3C28-4238-986A-E7B2CE5D70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3620C2-C594-4F45-9241-EB8F89F8D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948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9E91-3C28-4238-986A-E7B2CE5D70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33620C2-C594-4F45-9241-EB8F89F8D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193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9E91-3C28-4238-986A-E7B2CE5D70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33620C2-C594-4F45-9241-EB8F89F8D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41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9E91-3C28-4238-986A-E7B2CE5D70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0C2-C594-4F45-9241-EB8F89F8D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481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9E91-3C28-4238-986A-E7B2CE5D70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0C2-C594-4F45-9241-EB8F89F8D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51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9E91-3C28-4238-986A-E7B2CE5D70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0C2-C594-4F45-9241-EB8F89F8D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123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9E91-3C28-4238-986A-E7B2CE5D70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3620C2-C594-4F45-9241-EB8F89F8D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805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F9E91-3C28-4238-986A-E7B2CE5D70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33620C2-C594-4F45-9241-EB8F89F8DB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077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</a:rPr>
              <a:t>TRAVNIK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SPO, 1. razred</a:t>
            </a:r>
          </a:p>
          <a:p>
            <a:r>
              <a:rPr lang="sl-SI" dirty="0"/>
              <a:t>p</a:t>
            </a:r>
            <a:r>
              <a:rPr lang="sl-SI" dirty="0" smtClean="0"/>
              <a:t>etek, 15.5.2020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07" y="2717891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8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0544"/>
          </a:xfrm>
        </p:spPr>
        <p:txBody>
          <a:bodyPr>
            <a:normAutofit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POMISLI, KAJ BI VIDEL, NAŠEL NA TRAVNIKU? 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BI ZNAL POIMENOVATI KATERO ŽIVO BITJE S TRAVNIKA?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417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NATANČNO SI OGLEJ SLIKO. </a:t>
            </a:r>
            <a:br>
              <a:rPr lang="sl-SI" dirty="0" smtClean="0"/>
            </a:br>
            <a:r>
              <a:rPr lang="sl-SI" dirty="0" smtClean="0"/>
              <a:t>POIMENUJ ČIMVEČ </a:t>
            </a:r>
            <a:r>
              <a:rPr lang="sl-SI" dirty="0" smtClean="0">
                <a:solidFill>
                  <a:srgbClr val="FF0000"/>
                </a:solidFill>
              </a:rPr>
              <a:t>ŽIVALI</a:t>
            </a:r>
            <a:r>
              <a:rPr lang="sl-SI" dirty="0" smtClean="0"/>
              <a:t> IN </a:t>
            </a:r>
            <a:r>
              <a:rPr lang="sl-SI" dirty="0">
                <a:solidFill>
                  <a:srgbClr val="FF0000"/>
                </a:solidFill>
              </a:rPr>
              <a:t>RASTLIN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242" y="1783245"/>
            <a:ext cx="8639052" cy="480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2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052"/>
          <a:stretch/>
        </p:blipFill>
        <p:spPr>
          <a:xfrm>
            <a:off x="1358772" y="2037805"/>
            <a:ext cx="10156675" cy="312637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KAKO BI, GLEDE NA OZNAKE NA SLIKI, </a:t>
            </a:r>
            <a:r>
              <a:rPr lang="sl-SI" b="1" dirty="0" smtClean="0"/>
              <a:t>DOPOLNIL SPODNJE BESEDE</a:t>
            </a:r>
            <a:r>
              <a:rPr lang="sl-SI" dirty="0" smtClean="0"/>
              <a:t>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242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REŠITVE.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t="24094"/>
          <a:stretch/>
        </p:blipFill>
        <p:spPr>
          <a:xfrm>
            <a:off x="3667390" y="3056708"/>
            <a:ext cx="5188146" cy="160116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4363811"/>
            <a:ext cx="2357030" cy="235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3098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Zeleno-rumen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</TotalTime>
  <Words>29</Words>
  <Application>Microsoft Office PowerPoint</Application>
  <PresentationFormat>Širokozaslonsko</PresentationFormat>
  <Paragraphs>7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Šelest</vt:lpstr>
      <vt:lpstr>TRAVNIK</vt:lpstr>
      <vt:lpstr>  POMISLI, KAJ BI VIDEL, NAŠEL NA TRAVNIKU?     BI ZNAL POIMENOVATI KATERO ŽIVO BITJE S TRAVNIKA?</vt:lpstr>
      <vt:lpstr>NATANČNO SI OGLEJ SLIKO.  POIMENUJ ČIMVEČ ŽIVALI IN RASTLIN.</vt:lpstr>
      <vt:lpstr>KAKO BI, GLEDE NA OZNAKE NA SLIKI, DOPOLNIL SPODNJE BESEDE?</vt:lpstr>
      <vt:lpstr>REŠITVE.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TRAVNIK</dc:title>
  <dc:creator>Uporabnik</dc:creator>
  <cp:lastModifiedBy>Uporabnik</cp:lastModifiedBy>
  <cp:revision>4</cp:revision>
  <dcterms:created xsi:type="dcterms:W3CDTF">2020-05-14T16:00:40Z</dcterms:created>
  <dcterms:modified xsi:type="dcterms:W3CDTF">2020-05-14T16:12:44Z</dcterms:modified>
</cp:coreProperties>
</file>