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16" name="Ograda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193A-A127-4EDE-B0DE-54695DC1551A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5" name="Ograda številke diapoz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B4031E-8641-4AB6-B35C-8AE45F68AC4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193A-A127-4EDE-B0DE-54695DC1551A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031E-8641-4AB6-B35C-8AE45F68AC4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193A-A127-4EDE-B0DE-54695DC1551A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031E-8641-4AB6-B35C-8AE45F68AC4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27" name="Ograda vsebin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193A-A127-4EDE-B0DE-54695DC1551A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B4031E-8641-4AB6-B35C-8AE45F68AC4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9" name="Ograda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193A-A127-4EDE-B0DE-54695DC1551A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11" name="Ograda no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031E-8641-4AB6-B35C-8AE45F68AC40}" type="slidenum">
              <a:rPr lang="sl-SI" smtClean="0"/>
              <a:t>‹#›</a:t>
            </a:fld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193A-A127-4EDE-B0DE-54695DC1551A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Ograda številke diapoz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031E-8641-4AB6-B35C-8AE45F68AC4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25" name="Ograda besedil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8" name="Ograda vsebin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193A-A127-4EDE-B0DE-54695DC1551A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B4031E-8641-4AB6-B35C-8AE45F68AC40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2" name="Ograda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193A-A127-4EDE-B0DE-54695DC1551A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031E-8641-4AB6-B35C-8AE45F68AC4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193A-A127-4EDE-B0DE-54695DC1551A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24" name="Ograda no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031E-8641-4AB6-B35C-8AE45F68AC4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193A-A127-4EDE-B0DE-54695DC1551A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29" name="Ograda no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031E-8641-4AB6-B35C-8AE45F68AC4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193A-A127-4EDE-B0DE-54695DC1551A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Ograda številke diapoz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031E-8641-4AB6-B35C-8AE45F68AC40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Ograda besedil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1" name="Ograda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2F193A-A127-4EDE-B0DE-54695DC1551A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28" name="Ograda no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B4031E-8641-4AB6-B35C-8AE45F68AC40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1600" y="332656"/>
            <a:ext cx="7772400" cy="1470025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PTIČKI IZ TESTA</a:t>
            </a:r>
            <a:endParaRPr lang="sl-SI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ba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124744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oblizniprste.si/wp-content/uploads/2017/03/sladki-kvaseni-pticki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700808"/>
            <a:ext cx="586363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87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539552" y="1124744"/>
            <a:ext cx="41764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sl-SI" sz="2000" dirty="0" smtClean="0">
                <a:latin typeface="Comic Sans MS" panose="030F0702030302020204" pitchFamily="66" charset="0"/>
              </a:rPr>
              <a:t>400 </a:t>
            </a:r>
            <a:r>
              <a:rPr lang="sl-SI" sz="2000" dirty="0">
                <a:latin typeface="Comic Sans MS" panose="030F0702030302020204" pitchFamily="66" charset="0"/>
              </a:rPr>
              <a:t>g gladke bele moke</a:t>
            </a:r>
          </a:p>
          <a:p>
            <a:pPr fontAlgn="base">
              <a:lnSpc>
                <a:spcPct val="200000"/>
              </a:lnSpc>
            </a:pPr>
            <a:r>
              <a:rPr lang="sl-SI" sz="2000" dirty="0" smtClean="0">
                <a:latin typeface="Comic Sans MS" panose="030F0702030302020204" pitchFamily="66" charset="0"/>
              </a:rPr>
              <a:t>2 </a:t>
            </a:r>
            <a:r>
              <a:rPr lang="sl-SI" sz="2000" dirty="0">
                <a:latin typeface="Comic Sans MS" panose="030F0702030302020204" pitchFamily="66" charset="0"/>
              </a:rPr>
              <a:t>dl mleka</a:t>
            </a:r>
          </a:p>
          <a:p>
            <a:pPr fontAlgn="base">
              <a:lnSpc>
                <a:spcPct val="200000"/>
              </a:lnSpc>
            </a:pPr>
            <a:r>
              <a:rPr lang="sl-SI" sz="2000" dirty="0">
                <a:latin typeface="Comic Sans MS" panose="030F0702030302020204" pitchFamily="66" charset="0"/>
              </a:rPr>
              <a:t>1/2 kocke svežega kvasa (ali 1 vrečka suhega)</a:t>
            </a:r>
          </a:p>
          <a:p>
            <a:pPr fontAlgn="base">
              <a:lnSpc>
                <a:spcPct val="200000"/>
              </a:lnSpc>
            </a:pPr>
            <a:r>
              <a:rPr lang="sl-SI" sz="2000" dirty="0">
                <a:latin typeface="Comic Sans MS" panose="030F0702030302020204" pitchFamily="66" charset="0"/>
              </a:rPr>
              <a:t>50 g stopljenega masla</a:t>
            </a:r>
          </a:p>
          <a:p>
            <a:pPr fontAlgn="base">
              <a:lnSpc>
                <a:spcPct val="200000"/>
              </a:lnSpc>
            </a:pPr>
            <a:r>
              <a:rPr lang="sl-SI" sz="2000" dirty="0">
                <a:latin typeface="Comic Sans MS" panose="030F0702030302020204" pitchFamily="66" charset="0"/>
              </a:rPr>
              <a:t>2 rumenjaka</a:t>
            </a:r>
          </a:p>
          <a:p>
            <a:pPr fontAlgn="base">
              <a:lnSpc>
                <a:spcPct val="200000"/>
              </a:lnSpc>
            </a:pPr>
            <a:r>
              <a:rPr lang="sl-SI" sz="2000" dirty="0">
                <a:latin typeface="Comic Sans MS" panose="030F0702030302020204" pitchFamily="66" charset="0"/>
              </a:rPr>
              <a:t>50 g sladkorja + 2 žlički za kvas</a:t>
            </a:r>
          </a:p>
          <a:p>
            <a:pPr fontAlgn="base">
              <a:lnSpc>
                <a:spcPct val="200000"/>
              </a:lnSpc>
            </a:pPr>
            <a:r>
              <a:rPr lang="sl-SI" sz="2000" dirty="0">
                <a:latin typeface="Comic Sans MS" panose="030F0702030302020204" pitchFamily="66" charset="0"/>
              </a:rPr>
              <a:t>2 vanilina sladkorja</a:t>
            </a:r>
          </a:p>
          <a:p>
            <a:pPr fontAlgn="base"/>
            <a:endParaRPr lang="sl-SI" sz="2000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 descr="C:\Users\Sony\Downloads\20200408_112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23569"/>
            <a:ext cx="4932039" cy="36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683568" y="54868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SESTAVINE</a:t>
            </a:r>
            <a:endParaRPr lang="sl-SI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20200408_112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24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4752528" cy="1143000"/>
          </a:xfrm>
        </p:spPr>
        <p:txBody>
          <a:bodyPr/>
          <a:lstStyle/>
          <a:p>
            <a:pPr algn="l"/>
            <a:r>
              <a:rPr lang="sl-SI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POSTOPEK</a:t>
            </a:r>
            <a:endParaRPr lang="sl-SI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AutoShape 2" descr="POLNOZRNATA PIRINA POTICA (veganska) | Pot do vitkosti in zdrav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76" name="Picture 4" descr="POLNOZRNATA PIRINA POTICA (veganska) | Pot do vitkosti in zdrav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3" y="1340767"/>
            <a:ext cx="3570207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771800" y="3429000"/>
            <a:ext cx="56166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latin typeface="Comic Sans MS" panose="030F0702030302020204" pitchFamily="66" charset="0"/>
              </a:rPr>
              <a:t>NAJPREJ NAREDIMO KVASEC. MLEKO SEGREJEMO NA ŠTEDILNIKU SKUPAJ S SLADKORJEM IN ZDROBIMO KVAS TER MALO ŽLIČKO MOKE. PUSTIMO MALCE POČIVATI DA NARASTE.</a:t>
            </a:r>
            <a:endParaRPr lang="sl-SI" sz="2400" dirty="0">
              <a:latin typeface="Comic Sans MS" panose="030F0702030302020204" pitchFamily="66" charset="0"/>
            </a:endParaRPr>
          </a:p>
        </p:txBody>
      </p:sp>
      <p:sp>
        <p:nvSpPr>
          <p:cNvPr id="5" name="AutoShape 6" descr="Client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954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3959424" y="1837566"/>
            <a:ext cx="5184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latin typeface="Comic Sans MS" panose="030F0702030302020204" pitchFamily="66" charset="0"/>
              </a:rPr>
              <a:t>VSE SESTAVINE ZMEŠAŠ V MEHKO TESTO IN GA PUSTIŠ, DA VZHAJA  30 MINUT</a:t>
            </a:r>
            <a:endParaRPr lang="sl-SI" sz="3200" dirty="0">
              <a:latin typeface="Comic Sans MS" panose="030F0702030302020204" pitchFamily="66" charset="0"/>
            </a:endParaRPr>
          </a:p>
        </p:txBody>
      </p:sp>
      <p:pic>
        <p:nvPicPr>
          <p:cNvPr id="4099" name="Picture 3" descr="C:\Users\Sony\Downloads\20200408_113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761606" cy="501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15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oblizniprste.si/wp-content/uploads/2017/03/sladki-kvaseni-pticki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" y="188640"/>
            <a:ext cx="5323696" cy="334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302960" y="3570023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000" dirty="0" smtClean="0">
                <a:latin typeface="Comic Sans MS" panose="030F0702030302020204" pitchFamily="66" charset="0"/>
              </a:rPr>
              <a:t>TESTO DAMO IZ SKLEDE NA POMOKANO POVRŠINO IN GA NAREŽEMO NA MAJHNE KUPČKE, VELIKE ZA  MANJŠO PEST. </a:t>
            </a:r>
          </a:p>
          <a:p>
            <a:pPr>
              <a:lnSpc>
                <a:spcPct val="150000"/>
              </a:lnSpc>
            </a:pPr>
            <a:r>
              <a:rPr lang="sl-SI" sz="2000" dirty="0" smtClean="0">
                <a:latin typeface="Comic Sans MS" panose="030F0702030302020204" pitchFamily="66" charset="0"/>
              </a:rPr>
              <a:t>IZ KUPČKA TESTA, OBLIKUJEMO ZA PRST DEBELO “KLOBASO”, DOLGO PRIBLIŽNO 20 CM  IN JO NATO OBLIKUJEMO OZ. ZAVEŽEMO V VOZEL. </a:t>
            </a:r>
          </a:p>
          <a:p>
            <a:pPr>
              <a:lnSpc>
                <a:spcPct val="150000"/>
              </a:lnSpc>
            </a:pPr>
            <a:r>
              <a:rPr lang="sl-SI" sz="2000" dirty="0" smtClean="0">
                <a:latin typeface="Comic Sans MS" panose="030F0702030302020204" pitchFamily="66" charset="0"/>
              </a:rPr>
              <a:t>EN KONEC VOZLA OBRNEMO NAVZDOL, DRUGEGA PA NAVZGOR.</a:t>
            </a:r>
            <a:endParaRPr lang="sl-SI" sz="2000" dirty="0">
              <a:latin typeface="Comic Sans MS" panose="030F0702030302020204" pitchFamily="66" charset="0"/>
            </a:endParaRPr>
          </a:p>
        </p:txBody>
      </p:sp>
      <p:pic>
        <p:nvPicPr>
          <p:cNvPr id="5124" name="Picture 4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063280" cy="306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65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11560" y="476672"/>
            <a:ext cx="8136904" cy="1959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800" dirty="0" smtClean="0">
                <a:latin typeface="Comic Sans MS" panose="030F0702030302020204" pitchFamily="66" charset="0"/>
              </a:rPr>
              <a:t>SPODNJI KONEC POTLAČIMO S PRSTI IN OBLIKUJEMO PTIČJI REPEK, LAHKO GA TUDI NAREŽEMO S ŠKARJAMI ALI NOŽEM.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s://oblizniprste.si/wp-content/uploads/2017/03/sladki-kvaseni-ptick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4741679" cy="266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ony\Downloads\20200408_114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3781844" cy="283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48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11560" y="332656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400" dirty="0" smtClean="0">
                <a:latin typeface="Comic Sans MS" panose="030F0702030302020204" pitchFamily="66" charset="0"/>
              </a:rPr>
              <a:t>PTIČKE POLAGAMO NA PEKAČ, KATEREGA SMO OBLOŽILI S PAPIRJEM ZA PEKO.</a:t>
            </a:r>
          </a:p>
          <a:p>
            <a:pPr>
              <a:lnSpc>
                <a:spcPct val="150000"/>
              </a:lnSpc>
            </a:pPr>
            <a:r>
              <a:rPr lang="sl-SI" sz="2400" dirty="0" smtClean="0">
                <a:latin typeface="Comic Sans MS" panose="030F0702030302020204" pitchFamily="66" charset="0"/>
              </a:rPr>
              <a:t>KO SMO OBLIKOVALI VSE, V SKODELICI RAZŽVRKLJAMO ENO CELO JAJCE, S ČOPIČEM GA PREMAŽEMO ČEZ VSE PTIČKE.</a:t>
            </a:r>
          </a:p>
          <a:p>
            <a:pPr>
              <a:lnSpc>
                <a:spcPct val="150000"/>
              </a:lnSpc>
            </a:pPr>
            <a:r>
              <a:rPr lang="sl-SI" sz="2400" dirty="0" smtClean="0">
                <a:latin typeface="Comic Sans MS" panose="030F0702030302020204" pitchFamily="66" charset="0"/>
              </a:rPr>
              <a:t>PEKAČ POTISNEMO V PREDHODNO OGRETO PEČICO NA 170 °C (VENTILACIJA), TER PTIČKE PEČEMO 15 DO 18 MINUT.</a:t>
            </a:r>
            <a:endParaRPr lang="sl-SI" sz="24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chef ki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7130"/>
            <a:ext cx="3070870" cy="307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ak 2"/>
          <p:cNvSpPr/>
          <p:nvPr/>
        </p:nvSpPr>
        <p:spPr>
          <a:xfrm>
            <a:off x="6627048" y="4024168"/>
            <a:ext cx="2304256" cy="13914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6987088" y="4242823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DOBER TEK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04982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ovanje">
  <a:themeElements>
    <a:clrScheme name="Po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o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o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</TotalTime>
  <Words>208</Words>
  <Application>Microsoft Office PowerPoint</Application>
  <PresentationFormat>Diaprojekcija na zaslonu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Potovanje</vt:lpstr>
      <vt:lpstr>PTIČKI IZ TESTA</vt:lpstr>
      <vt:lpstr>PowerPointova predstavitev</vt:lpstr>
      <vt:lpstr>POSTOPEK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PTIČKI IZ TESTA</dc:title>
  <dc:creator>Sony</dc:creator>
  <cp:lastModifiedBy>Sony</cp:lastModifiedBy>
  <cp:revision>9</cp:revision>
  <dcterms:created xsi:type="dcterms:W3CDTF">2020-04-08T19:40:25Z</dcterms:created>
  <dcterms:modified xsi:type="dcterms:W3CDTF">2020-04-08T20:49:57Z</dcterms:modified>
</cp:coreProperties>
</file>